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860" r:id="rId3"/>
    <p:sldId id="861" r:id="rId4"/>
    <p:sldId id="862" r:id="rId5"/>
    <p:sldId id="863" r:id="rId6"/>
    <p:sldId id="864" r:id="rId7"/>
    <p:sldId id="865" r:id="rId8"/>
    <p:sldId id="866"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21236" y="881231"/>
            <a:ext cx="11350976" cy="1206328"/>
          </a:xfrm>
          <a:prstGeom prst="rect">
            <a:avLst/>
          </a:prstGeom>
        </p:spPr>
      </p:pic>
      <p:pic>
        <p:nvPicPr>
          <p:cNvPr id="4" name="图片 3"/>
          <p:cNvPicPr>
            <a:picLocks noChangeAspect="1"/>
          </p:cNvPicPr>
          <p:nvPr/>
        </p:nvPicPr>
        <p:blipFill>
          <a:blip r:embed="rId3"/>
          <a:stretch>
            <a:fillRect/>
          </a:stretch>
        </p:blipFill>
        <p:spPr>
          <a:xfrm>
            <a:off x="2812782" y="2286887"/>
            <a:ext cx="6564846" cy="795739"/>
          </a:xfrm>
          <a:prstGeom prst="rect">
            <a:avLst/>
          </a:prstGeom>
        </p:spPr>
      </p:pic>
      <p:pic>
        <p:nvPicPr>
          <p:cNvPr id="6" name="图片 5"/>
          <p:cNvPicPr>
            <a:picLocks noChangeAspect="1"/>
          </p:cNvPicPr>
          <p:nvPr/>
        </p:nvPicPr>
        <p:blipFill>
          <a:blip r:embed="rId4"/>
          <a:stretch>
            <a:fillRect/>
          </a:stretch>
        </p:blipFill>
        <p:spPr>
          <a:xfrm>
            <a:off x="550590" y="3089925"/>
            <a:ext cx="2592288" cy="677466"/>
          </a:xfrm>
          <a:prstGeom prst="rect">
            <a:avLst/>
          </a:prstGeom>
        </p:spPr>
      </p:pic>
      <p:sp>
        <p:nvSpPr>
          <p:cNvPr id="7" name="内容占位符 1"/>
          <p:cNvSpPr>
            <a:spLocks noGrp="1"/>
          </p:cNvSpPr>
          <p:nvPr>
            <p:ph idx="1"/>
          </p:nvPr>
        </p:nvSpPr>
        <p:spPr>
          <a:xfrm>
            <a:off x="360854" y="3073165"/>
            <a:ext cx="11485848" cy="2774670"/>
          </a:xfrm>
        </p:spPr>
        <p:txBody>
          <a:bodyPr/>
          <a:lstStyle/>
          <a:p>
            <a:pPr hangingPunct="0">
              <a:spcAft>
                <a:spcPts val="0"/>
              </a:spcAft>
            </a:pPr>
            <a:r>
              <a:rPr lang="en-US" altLang="zh-CN" sz="300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z="300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sz="3000">
                <a:latin typeface="Times New Roman" panose="02020603050405020304" pitchFamily="18" charset="0"/>
                <a:ea typeface="楷体" panose="02010609060101010101" pitchFamily="49" charset="-122"/>
                <a:cs typeface="Times New Roman" panose="02020603050405020304" pitchFamily="18" charset="0"/>
              </a:rPr>
              <a:t>介绍了中国东南第一山雁荡山的自然景观和人文历史</a:t>
            </a:r>
            <a:r>
              <a:rPr lang="zh-CN" altLang="zh-CN" sz="3000">
                <a:latin typeface="Times New Roman" panose="02020603050405020304" pitchFamily="18" charset="0"/>
                <a:ea typeface="宋体" panose="02010600030101010101" pitchFamily="2" charset="-122"/>
                <a:cs typeface="Times New Roman" panose="02020603050405020304" pitchFamily="18" charset="0"/>
              </a:rPr>
              <a:t>，</a:t>
            </a:r>
            <a:r>
              <a:rPr lang="zh-CN" altLang="zh-CN" sz="3000">
                <a:latin typeface="Times New Roman" panose="02020603050405020304" pitchFamily="18" charset="0"/>
                <a:ea typeface="楷体" panose="02010609060101010101" pitchFamily="49" charset="-122"/>
                <a:cs typeface="Times New Roman" panose="02020603050405020304" pitchFamily="18" charset="0"/>
              </a:rPr>
              <a:t>包括其地理位置、名称由来、历史背景、寺庙建筑、艺术遗迹以及独特的山峰和瀑布景观</a:t>
            </a:r>
            <a:r>
              <a:rPr lang="zh-CN" altLang="zh-CN" sz="3000">
                <a:latin typeface="Times New Roman" panose="02020603050405020304" pitchFamily="18" charset="0"/>
                <a:ea typeface="宋体" panose="02010600030101010101" pitchFamily="2" charset="-122"/>
                <a:cs typeface="Times New Roman" panose="02020603050405020304" pitchFamily="18" charset="0"/>
              </a:rPr>
              <a:t>，</a:t>
            </a:r>
            <a:r>
              <a:rPr lang="zh-CN" altLang="zh-CN" sz="3000">
                <a:latin typeface="Times New Roman" panose="02020603050405020304" pitchFamily="18" charset="0"/>
                <a:ea typeface="楷体" panose="02010609060101010101" pitchFamily="49" charset="-122"/>
                <a:cs typeface="Times New Roman" panose="02020603050405020304" pitchFamily="18" charset="0"/>
              </a:rPr>
              <a:t>展现了雁荡山的自然奇观和文化底蕴。</a:t>
            </a:r>
            <a:endParaRPr lang="zh-CN" altLang="zh-CN" sz="300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5733256"/>
            <a:ext cx="11485848" cy="697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眉山中考</a:t>
            </a: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867394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indent="715963"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根据短文内容，从短文后的选项中选出能填入空白处的最佳选项。选项中有一项为多余选项</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243245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20688"/>
            <a:ext cx="11485848" cy="1418915"/>
          </a:xfrm>
        </p:spPr>
        <p:txBody>
          <a:bodyPr/>
          <a:lstStyle/>
          <a:p>
            <a:pPr indent="2155825"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Yandang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Mountain is known as the “No.1 Mountain in Southeast China”.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stands about 1</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057 metres above sea level. Its name comes from a dried-up lake at the top. The lake is called Yanhu Lake, or Goose Lake.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en-US" altLang="zh-CN" sz="20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0405088" y="717340"/>
            <a:ext cx="341760" cy="400110"/>
          </a:xfrm>
          <a:prstGeom prst="rect">
            <a:avLst/>
          </a:prstGeom>
        </p:spPr>
        <p:txBody>
          <a:bodyPr wrap="none">
            <a:spAutoFit/>
          </a:bodyPr>
          <a:lstStyle/>
          <a:p>
            <a:r>
              <a:rPr lang="en-US" altLang="zh-CN" sz="2000"/>
              <a:t>F</a:t>
            </a:r>
            <a:endParaRPr lang="zh-CN" altLang="en-US" sz="2000"/>
          </a:p>
        </p:txBody>
      </p:sp>
      <p:sp>
        <p:nvSpPr>
          <p:cNvPr id="4" name="矩形 3"/>
          <p:cNvSpPr/>
          <p:nvPr/>
        </p:nvSpPr>
        <p:spPr>
          <a:xfrm>
            <a:off x="2828968" y="1630132"/>
            <a:ext cx="370614" cy="400110"/>
          </a:xfrm>
          <a:prstGeom prst="rect">
            <a:avLst/>
          </a:prstGeom>
        </p:spPr>
        <p:txBody>
          <a:bodyPr wrap="none">
            <a:spAutoFit/>
          </a:bodyPr>
          <a:lstStyle/>
          <a:p>
            <a:r>
              <a:rPr lang="en-US" altLang="zh-CN" sz="2000"/>
              <a:t>D</a:t>
            </a:r>
            <a:endParaRPr lang="zh-CN" altLang="en-US" sz="2000"/>
          </a:p>
        </p:txBody>
      </p:sp>
      <p:pic>
        <p:nvPicPr>
          <p:cNvPr id="5" name="图片 4"/>
          <p:cNvPicPr>
            <a:picLocks noChangeAspect="1"/>
          </p:cNvPicPr>
          <p:nvPr/>
        </p:nvPicPr>
        <p:blipFill>
          <a:blip r:embed="rId2"/>
          <a:stretch>
            <a:fillRect/>
          </a:stretch>
        </p:blipFill>
        <p:spPr>
          <a:xfrm>
            <a:off x="1198662" y="757410"/>
            <a:ext cx="1296144" cy="326692"/>
          </a:xfrm>
          <a:prstGeom prst="rect">
            <a:avLst/>
          </a:prstGeom>
        </p:spPr>
      </p:pic>
      <p:sp>
        <p:nvSpPr>
          <p:cNvPr id="6" name="内容占位符 2"/>
          <p:cNvSpPr txBox="1">
            <a:spLocks/>
          </p:cNvSpPr>
          <p:nvPr/>
        </p:nvSpPr>
        <p:spPr bwMode="auto">
          <a:xfrm>
            <a:off x="360854" y="4828200"/>
            <a:ext cx="11485848" cy="9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stands about 1</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057 meters above sea level</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可知，此处需补充雁荡山的位置信息，选项</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这座山位于浙江省温州市。</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46192" y="5684564"/>
            <a:ext cx="11485848" cy="9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lake is called Yanhu Lake, or Goose Lake</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可知，此处与雁湖有关。选项</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秋天，大雁在湖边的芦苇丛中栖息。</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2"/>
          <p:cNvSpPr txBox="1">
            <a:spLocks/>
          </p:cNvSpPr>
          <p:nvPr/>
        </p:nvSpPr>
        <p:spPr bwMode="auto">
          <a:xfrm>
            <a:off x="464330" y="2026001"/>
            <a:ext cx="11296112" cy="2806987"/>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temples are in different styles.</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falls are divided into three levels by rock cliffs.</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mountain is full of interesting natural sights.</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In autumn, wild geese</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大雁</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rest in the reeds around the lake.</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And many famous artists have left works here.</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The mountain is located in Wenzhou, Zhejiang Province.</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44599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674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mountain was not widely known until the Song Dynasty because it was hard to hike across it. The famous Ming Dynasty explorer Xu Xiake once said, “Only the gods can see all the wonders of Yandang Mountain.”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041318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57250"/>
          </a:xfrm>
        </p:spPr>
        <p:txBody>
          <a:bodyPr/>
          <a:lstStyle/>
          <a:p>
            <a:pPr indent="715963" hangingPunct="0">
              <a:spcAft>
                <a:spcPts val="0"/>
              </a:spcAf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 the past hundreds of years many temples have been built on the mountain.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works include stone sculptures</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雕塑</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calligraphic tablets</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书法碑刻</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paintings on the rocks.</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9911630" y="824635"/>
            <a:ext cx="356188" cy="400110"/>
          </a:xfrm>
          <a:prstGeom prst="rect">
            <a:avLst/>
          </a:prstGeom>
        </p:spPr>
        <p:txBody>
          <a:bodyPr wrap="none">
            <a:spAutoFit/>
          </a:bodyPr>
          <a:lstStyle/>
          <a:p>
            <a:r>
              <a:rPr lang="en-US" altLang="zh-CN" sz="2000"/>
              <a:t>E</a:t>
            </a:r>
            <a:endParaRPr lang="zh-CN" altLang="en-US" sz="2000"/>
          </a:p>
        </p:txBody>
      </p:sp>
      <p:sp>
        <p:nvSpPr>
          <p:cNvPr id="4" name="内容占位符 1"/>
          <p:cNvSpPr txBox="1">
            <a:spLocks/>
          </p:cNvSpPr>
          <p:nvPr/>
        </p:nvSpPr>
        <p:spPr bwMode="auto">
          <a:xfrm>
            <a:off x="360854" y="4636877"/>
            <a:ext cx="11485848" cy="1418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“These works include stone sculptures</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雕塑</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calligraphic tablets</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书法碑刻</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and paintings on the rocks</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“These works”</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指代上文提到的</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“works”</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许多著名艺术家在这里留下了作品。</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464330" y="1774141"/>
            <a:ext cx="11296112" cy="2806987"/>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temples are in different styles.</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falls are divided into three levels by rock cliffs.</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mountain is full of interesting natural sights.</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In autumn, wild geese</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大雁</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rest in the reeds around the lake.</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And many famous artists have left works here.</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The mountain is located in Wenzhou, Zhejiang Province.</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49190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421992"/>
          </a:xfrm>
        </p:spPr>
        <p:txBody>
          <a:bodyPr/>
          <a:lstStyle/>
          <a:p>
            <a:pPr indent="715963" hangingPunct="0">
              <a:spcAft>
                <a:spcPts val="0"/>
              </a:spcAft>
            </a:pP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of the most famous is Ling Feng, or Spiritual Peaks. This area has many strange peaks and cliffs</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峭壁</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look different from different sides. Take Hezhang Peak for example. The 270-metre-high peak can look like a pair of hands, a young lady in a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qipao</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two people in each other’s arms.</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380182" y="842772"/>
            <a:ext cx="370614" cy="400110"/>
          </a:xfrm>
          <a:prstGeom prst="rect">
            <a:avLst/>
          </a:prstGeom>
        </p:spPr>
        <p:txBody>
          <a:bodyPr wrap="none">
            <a:spAutoFit/>
          </a:bodyPr>
          <a:lstStyle/>
          <a:p>
            <a:r>
              <a:rPr lang="en-US" altLang="zh-CN" sz="2000"/>
              <a:t>C</a:t>
            </a:r>
            <a:endParaRPr lang="zh-CN" altLang="en-US" sz="2000"/>
          </a:p>
        </p:txBody>
      </p:sp>
      <p:sp>
        <p:nvSpPr>
          <p:cNvPr id="4" name="内容占位符 2"/>
          <p:cNvSpPr txBox="1">
            <a:spLocks/>
          </p:cNvSpPr>
          <p:nvPr/>
        </p:nvSpPr>
        <p:spPr bwMode="auto">
          <a:xfrm>
            <a:off x="464330" y="2206189"/>
            <a:ext cx="11296112" cy="2806987"/>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temples are in different styles.</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falls are divided into three levels by rock cliffs.</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mountain is full of interesting natural sights.</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In autumn, wild geese</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大雁</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rest in the reeds around the lake.</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And many famous artists have left works here.</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The mountain is located in Wenzhou, Zhejiang Province.</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360854" y="5046786"/>
            <a:ext cx="114858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“One of the most famous is Ling Feng, or Spiritual Peaks</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可知，后文列举灵峰等景点，此处总写自然景色。选项</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这座山充满了有趣的自然景观。</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10635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60328"/>
          </a:xfrm>
        </p:spPr>
        <p:txBody>
          <a:bodyPr/>
          <a:lstStyle/>
          <a:p>
            <a:pPr indent="715963" hangingPunct="0">
              <a:spcAft>
                <a:spcPts val="0"/>
              </a:spcAf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Another well-known sight is Sanzhepu, or Three-Terraced</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阶梯形的</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Falls.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some of the most special waterfalls on the mountain.</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9496834" y="836712"/>
            <a:ext cx="356188" cy="400110"/>
          </a:xfrm>
          <a:prstGeom prst="rect">
            <a:avLst/>
          </a:prstGeom>
        </p:spPr>
        <p:txBody>
          <a:bodyPr wrap="none">
            <a:spAutoFit/>
          </a:bodyPr>
          <a:lstStyle/>
          <a:p>
            <a:r>
              <a:rPr lang="en-US" altLang="zh-CN" sz="2000"/>
              <a:t>B</a:t>
            </a:r>
            <a:endParaRPr lang="zh-CN" altLang="en-US" sz="2000"/>
          </a:p>
        </p:txBody>
      </p:sp>
      <p:sp>
        <p:nvSpPr>
          <p:cNvPr id="4" name="内容占位符 2"/>
          <p:cNvSpPr txBox="1">
            <a:spLocks/>
          </p:cNvSpPr>
          <p:nvPr/>
        </p:nvSpPr>
        <p:spPr bwMode="auto">
          <a:xfrm>
            <a:off x="464330" y="1700808"/>
            <a:ext cx="11296112" cy="2806987"/>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temples are in different styles.</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falls are divided into three levels by rock cliffs.</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mountain is full of interesting natural sights.</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In autumn, wild geese</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大雁</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rest in the reeds around the lake.</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And many famous artists have left works here.</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The mountain is located in Wenzhou, Zhejiang Province.</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360854" y="4534104"/>
            <a:ext cx="114858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are some of the most special waterfalls on the mountain</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可知，此处应介绍与瀑布内容有关的信息。选项</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瀑布被岩石峭壁分成三级。</a:t>
            </a:r>
            <a:r>
              <a:rPr lang="en-US" altLang="zh-CN" sz="2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63723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833</TotalTime>
  <Words>730</Words>
  <Application>Microsoft Office PowerPoint</Application>
  <PresentationFormat>自定义</PresentationFormat>
  <Paragraphs>44</Paragraphs>
  <Slides>8</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8</vt:i4>
      </vt:variant>
    </vt:vector>
  </HeadingPairs>
  <TitlesOfParts>
    <vt:vector size="17"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784</cp:revision>
  <dcterms:created xsi:type="dcterms:W3CDTF">2020-11-06T05:24:00Z</dcterms:created>
  <dcterms:modified xsi:type="dcterms:W3CDTF">2025-09-13T09:49:40Z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